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1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9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9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4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8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98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4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6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0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8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97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18B7-F2CD-4FB6-A901-24218A70AA4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7148-84D4-424A-95F0-CB21825FF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9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99110" y="739941"/>
            <a:ext cx="5107940" cy="3860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Fish Pie (serves 2)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b="1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Recipe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200g of white fish such as cod (fresh or previously frozen)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or a mixture of white fish, salmon, prawns </a:t>
            </a:r>
            <a:r>
              <a:rPr lang="en-GB" sz="1400" kern="120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etc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One small onion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1 tin of Campbell’s </a:t>
            </a:r>
            <a:r>
              <a:rPr lang="en-GB" sz="1400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condensed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 soup (mushroom, chicken or vegetable)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2 slices of white or wholemeal bread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1 packet of crisps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50g grated Cheddar cheese</a:t>
            </a:r>
            <a:b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br>
              <a:rPr lang="en-GB" sz="1400" b="1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GB" sz="1400" b="1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Gothic" panose="020B0609070205080204" pitchFamily="49" charset="-128"/>
                <a:cs typeface="Times New Roman" panose="02020603050405020304" pitchFamily="18" charset="0"/>
              </a:rPr>
              <a:t>Casserole dish to bake it in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5975956" y="1005847"/>
            <a:ext cx="5221605" cy="34340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spcBef>
                <a:spcPts val="335"/>
              </a:spcBef>
              <a:spcAft>
                <a:spcPts val="0"/>
              </a:spcAft>
            </a:pPr>
            <a:r>
              <a:rPr lang="en-GB" sz="1400" b="1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Method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LIGHT THE OVEN GAS 6 OR 180 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MS Mincho"/>
                <a:cs typeface="Cambria Math" panose="02040503050406030204" pitchFamily="18" charset="0"/>
              </a:rPr>
              <a:t>⁰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C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Take any skin off the fish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Put the fish into in the casserole dish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Finely chop the onion and add to the dish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Pour the tin of soup over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Use a blender to grate the bread into crumbs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Crush the crisps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Mix the cheese with the crisps and breadcrumbs.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Use this mixture as a topping for the fish.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Bake in the oven for 20 </a:t>
            </a:r>
            <a:r>
              <a:rPr lang="en-GB" sz="1400" kern="120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mins</a:t>
            </a: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.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ctr">
              <a:spcBef>
                <a:spcPts val="335"/>
              </a:spcBef>
              <a:spcAft>
                <a:spcPts val="0"/>
              </a:spcAft>
              <a:buFont typeface="+mj-lt"/>
              <a:buAutoNum type="arabicParenR"/>
            </a:pPr>
            <a:r>
              <a:rPr lang="en-GB" sz="14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Wash up by scrubbing all the equipment in hot, soapy water.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15" y="282741"/>
            <a:ext cx="1749425" cy="144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605436" y="4316818"/>
            <a:ext cx="2327910" cy="1955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Equipment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White tray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Chopping board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Vegetable knife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Table spoon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Can opener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Washing up bowl 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r>
              <a:rPr lang="en-GB" sz="1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Dish cloth &amp; tea towel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>
          <a:xfrm>
            <a:off x="385446" y="-97949"/>
            <a:ext cx="1607820" cy="15449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en-GB" sz="2800" b="1" u="sng" kern="120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4F1E3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  <a:ea typeface="MS Mincho"/>
                <a:cs typeface="Comic Sans MS" panose="030F0702030302020204" pitchFamily="66" charset="0"/>
              </a:rPr>
              <a:t>Fish Pie</a:t>
            </a:r>
            <a:endParaRPr lang="en-GB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890895" y="5064109"/>
            <a:ext cx="4572000" cy="77597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en-GB" sz="1000" b="1" u="sng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Food Facts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en-GB" sz="1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Oily fish such as salmon, tuna, trout and mackerel are high in protein and omega 3 fatty acids which a good for every cell in our bodies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48FB09F-4F56-47F9-A5B2-8A0887762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956" y="5884633"/>
            <a:ext cx="4572000" cy="77597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en-GB" sz="10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Dietary Information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Swap the bread for gluten free bread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GB" sz="1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Swap the cheese for vegan cheese (</a:t>
            </a:r>
            <a:r>
              <a:rPr lang="en-GB" sz="1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 don’t add any)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4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Gothic</vt:lpstr>
      <vt:lpstr>MS Mincho</vt:lpstr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</vt:vector>
  </TitlesOfParts>
  <Company>Poynton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Browning</dc:creator>
  <cp:lastModifiedBy>A Corry</cp:lastModifiedBy>
  <cp:revision>2</cp:revision>
  <dcterms:created xsi:type="dcterms:W3CDTF">2018-01-25T11:58:55Z</dcterms:created>
  <dcterms:modified xsi:type="dcterms:W3CDTF">2021-07-15T10:00:11Z</dcterms:modified>
</cp:coreProperties>
</file>